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8F31F-B43E-3948-A956-C99AEBD730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The Lady of Shallot </a:t>
            </a:r>
            <a:br>
              <a:rPr lang="en-GB"/>
            </a:br>
            <a:r>
              <a:rPr lang="en-GB"/>
              <a:t>by Tennyson </a:t>
            </a:r>
            <a:br>
              <a:rPr lang="en-GB"/>
            </a:br>
            <a:r>
              <a:rPr lang="en-GB"/>
              <a:t>MA II SEM PAPER VI 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C9DB0B-676A-5F46-9B0B-0E56EE8A93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20709" y="896755"/>
            <a:ext cx="6801612" cy="1239894"/>
          </a:xfrm>
        </p:spPr>
        <p:txBody>
          <a:bodyPr/>
          <a:lstStyle/>
          <a:p>
            <a:r>
              <a:rPr lang="en-GB"/>
              <a:t>Department of English Govt College Paonta Sahib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410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226BE-9732-2043-A77C-428210D0E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C4189-1970-0548-9E8B-279A768DA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Tennysons Life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(1809-1892)English poet often regarded as the chief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representative of the Victorian age in poetry.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438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B4B34-43FD-1541-8BBB-80D1E3D37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640880-0926-7740-9184-93C362DA2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191C1D-0EE5-BB4F-B431-5E285C478021}"/>
              </a:ext>
            </a:extLst>
          </p:cNvPr>
          <p:cNvSpPr txBox="1"/>
          <p:nvPr/>
        </p:nvSpPr>
        <p:spPr>
          <a:xfrm>
            <a:off x="3046512" y="1997839"/>
            <a:ext cx="609897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Tennysons WorksFocus on the following issues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political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historical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scientific matters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classical mythology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deeply personal thoughts and feelings.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Poet of self reflection and analysis and a poet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the people.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examines himself to help give British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Victorian society a voice.</a:t>
            </a:r>
          </a:p>
        </p:txBody>
      </p:sp>
    </p:spTree>
    <p:extLst>
      <p:ext uri="{BB962C8B-B14F-4D97-AF65-F5344CB8AC3E}">
        <p14:creationId xmlns:p14="http://schemas.microsoft.com/office/powerpoint/2010/main" val="1535228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7F5E1-00DB-CE4B-BE57-D1BC3A1C3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29BED-CC38-6541-9E22-82787AE7F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Tennysons ThemesIsolation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Tragic Love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Chaos v. Order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Having Faith v. Keeping Faith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Artist v. Society</a:t>
            </a:r>
          </a:p>
        </p:txBody>
      </p:sp>
    </p:spTree>
    <p:extLst>
      <p:ext uri="{BB962C8B-B14F-4D97-AF65-F5344CB8AC3E}">
        <p14:creationId xmlns:p14="http://schemas.microsoft.com/office/powerpoint/2010/main" val="871631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AE13B-258B-3542-B68A-B2AB828D8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9F2C6-930F-EF4C-8964-BA9932538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Themes The Lady of ShallotThe main character in The Lady of Shallot is used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by Tennyson to illustrate what happens when an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individual is shut off from the world. Tennyson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also explores several themes common to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Arthurian legends.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Themes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Personal isolation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Illusion vs. Reality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Chivalry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Unrequited love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Suicide</a:t>
            </a:r>
          </a:p>
        </p:txBody>
      </p:sp>
    </p:spTree>
    <p:extLst>
      <p:ext uri="{BB962C8B-B14F-4D97-AF65-F5344CB8AC3E}">
        <p14:creationId xmlns:p14="http://schemas.microsoft.com/office/powerpoint/2010/main" val="1287278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43975-C92A-B94E-A224-C03E6FCD0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BB717-D864-BA4B-A2E4-B7FFBF02F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Cave and The LadyThe Lady of Shallot is chained to her loom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She only sees the outside world through her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mirror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When she leaves the mirror to look upon Lancelot,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her mirror (her illusion) is cracked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She is overwhelmed (cursed) by reality and can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never go back</a:t>
            </a:r>
          </a:p>
        </p:txBody>
      </p:sp>
    </p:spTree>
    <p:extLst>
      <p:ext uri="{BB962C8B-B14F-4D97-AF65-F5344CB8AC3E}">
        <p14:creationId xmlns:p14="http://schemas.microsoft.com/office/powerpoint/2010/main" val="4255243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DAB86-6ABD-204E-8ACA-95E23D13C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1379D-237B-E34C-A4CA-D1C35D0CD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r>
              <a:rPr lang="en-GB"/>
              <a:t>                    Thank You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632918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Parcel</vt:lpstr>
      <vt:lpstr>The Lady of Shallot  by Tennyson  MA II SEM PAPER VI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Tennyson ‘s poetry MA II SEM PAPER VI </dc:title>
  <dc:creator>Unknown User</dc:creator>
  <cp:lastModifiedBy>Unknown User</cp:lastModifiedBy>
  <cp:revision>2</cp:revision>
  <dcterms:created xsi:type="dcterms:W3CDTF">2022-07-25T10:05:11Z</dcterms:created>
  <dcterms:modified xsi:type="dcterms:W3CDTF">2022-07-25T10:13:02Z</dcterms:modified>
</cp:coreProperties>
</file>